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11"/>
  </p:notesMasterIdLst>
  <p:sldIdLst>
    <p:sldId id="260" r:id="rId3"/>
    <p:sldId id="261" r:id="rId4"/>
    <p:sldId id="328" r:id="rId5"/>
    <p:sldId id="329" r:id="rId6"/>
    <p:sldId id="330" r:id="rId7"/>
    <p:sldId id="331" r:id="rId8"/>
    <p:sldId id="332" r:id="rId9"/>
    <p:sldId id="333" r:id="rId10"/>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99"/>
    <a:srgbClr val="CC0099"/>
    <a:srgbClr val="CC3399"/>
    <a:srgbClr val="9900CC"/>
    <a:srgbClr val="CC00FF"/>
    <a:srgbClr val="CC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3" autoAdjust="0"/>
    <p:restoredTop sz="94614" autoAdjust="0"/>
  </p:normalViewPr>
  <p:slideViewPr>
    <p:cSldViewPr>
      <p:cViewPr varScale="1">
        <p:scale>
          <a:sx n="101" d="100"/>
          <a:sy n="101" d="100"/>
        </p:scale>
        <p:origin x="-1122" y="-84"/>
      </p:cViewPr>
      <p:guideLst>
        <p:guide orient="horz" pos="2160"/>
        <p:guide pos="2880"/>
      </p:guideLst>
    </p:cSldViewPr>
  </p:slideViewPr>
  <p:outlineViewPr>
    <p:cViewPr>
      <p:scale>
        <a:sx n="33" d="100"/>
        <a:sy n="33" d="100"/>
      </p:scale>
      <p:origin x="0" y="5034"/>
    </p:cViewPr>
  </p:outlineViewPr>
  <p:notesTextViewPr>
    <p:cViewPr>
      <p:scale>
        <a:sx n="100" d="100"/>
        <a:sy n="100" d="100"/>
      </p:scale>
      <p:origin x="0" y="0"/>
    </p:cViewPr>
  </p:notesTextViewPr>
  <p:sorterViewPr>
    <p:cViewPr>
      <p:scale>
        <a:sx n="50" d="100"/>
        <a:sy n="50" d="100"/>
      </p:scale>
      <p:origin x="0" y="25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11/18/2012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11/18/2012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Thanksgiving</a:t>
            </a:r>
            <a:endParaRPr lang="en-US" sz="3600" dirty="0"/>
          </a:p>
        </p:txBody>
      </p:sp>
      <p:sp>
        <p:nvSpPr>
          <p:cNvPr id="3" name="Subtitle 2"/>
          <p:cNvSpPr>
            <a:spLocks noGrp="1"/>
          </p:cNvSpPr>
          <p:nvPr>
            <p:ph idx="1"/>
          </p:nvPr>
        </p:nvSpPr>
        <p:spPr/>
        <p:txBody>
          <a:bodyPr/>
          <a:lstStyle/>
          <a:p>
            <a:r>
              <a:rPr lang="en-US" sz="3600" dirty="0" smtClean="0"/>
              <a:t>Ephesians </a:t>
            </a:r>
            <a:r>
              <a:rPr lang="en-US" sz="3600" dirty="0" smtClean="0"/>
              <a:t>5:20</a:t>
            </a:r>
            <a:br>
              <a:rPr lang="en-US" sz="3600" dirty="0" smtClean="0"/>
            </a:br>
            <a:r>
              <a:rPr lang="en-US" sz="3600" dirty="0" smtClean="0"/>
              <a:t>And </a:t>
            </a:r>
            <a:r>
              <a:rPr lang="en-US" sz="3600" dirty="0" smtClean="0"/>
              <a:t>give thanks for everything to God the Father in the name of our Lord Jesus Christ.</a:t>
            </a:r>
            <a:endParaRPr lang="en-US" sz="3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400" dirty="0"/>
              <a:t>1. </a:t>
            </a:r>
            <a:r>
              <a:rPr lang="en-US" sz="3400" dirty="0" smtClean="0"/>
              <a:t>The Feast </a:t>
            </a:r>
            <a:r>
              <a:rPr lang="en-US" sz="3400" dirty="0"/>
              <a:t>of </a:t>
            </a:r>
            <a:r>
              <a:rPr lang="en-US" sz="3400" dirty="0" smtClean="0"/>
              <a:t>Tabernacle</a:t>
            </a:r>
            <a:endParaRPr lang="en-US" sz="3400" dirty="0"/>
          </a:p>
        </p:txBody>
      </p:sp>
      <p:sp>
        <p:nvSpPr>
          <p:cNvPr id="3" name="Subtitle 2"/>
          <p:cNvSpPr>
            <a:spLocks noGrp="1"/>
          </p:cNvSpPr>
          <p:nvPr>
            <p:ph idx="1"/>
          </p:nvPr>
        </p:nvSpPr>
        <p:spPr/>
        <p:txBody>
          <a:bodyPr/>
          <a:lstStyle/>
          <a:p>
            <a:r>
              <a:rPr lang="en-US" b="0" dirty="0" smtClean="0"/>
              <a:t>Deuteronomy 16:13</a:t>
            </a:r>
            <a:br>
              <a:rPr lang="en-US" b="0" dirty="0" smtClean="0"/>
            </a:br>
            <a:r>
              <a:rPr lang="en-US" b="0" dirty="0" smtClean="0"/>
              <a:t>You </a:t>
            </a:r>
            <a:r>
              <a:rPr lang="en-US" b="0" dirty="0" smtClean="0"/>
              <a:t>must observe the Festival of Shelters for seven days at the end of the harvest season, after the grain has been threshed and the grapes have been pressed.</a:t>
            </a:r>
            <a:endParaRPr lang="en-US"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400" dirty="0"/>
              <a:t>Seven Observances</a:t>
            </a:r>
            <a:endParaRPr lang="en-US" sz="3400" dirty="0"/>
          </a:p>
        </p:txBody>
      </p:sp>
      <p:sp>
        <p:nvSpPr>
          <p:cNvPr id="3" name="Subtitle 2"/>
          <p:cNvSpPr>
            <a:spLocks noGrp="1"/>
          </p:cNvSpPr>
          <p:nvPr>
            <p:ph idx="1"/>
          </p:nvPr>
        </p:nvSpPr>
        <p:spPr/>
        <p:txBody>
          <a:bodyPr/>
          <a:lstStyle/>
          <a:p>
            <a:r>
              <a:rPr lang="en-US" sz="2800" b="0" dirty="0" smtClean="0"/>
              <a:t>1</a:t>
            </a:r>
            <a:r>
              <a:rPr lang="en-US" sz="2800" b="0" dirty="0" smtClean="0"/>
              <a:t>.	Passover = The Cross</a:t>
            </a:r>
          </a:p>
          <a:p>
            <a:r>
              <a:rPr lang="en-US" sz="2800" b="0" dirty="0" smtClean="0"/>
              <a:t>2.	Feast of Unleavened Bread = The Grave</a:t>
            </a:r>
          </a:p>
          <a:p>
            <a:r>
              <a:rPr lang="en-US" sz="2800" b="0" dirty="0" smtClean="0"/>
              <a:t>3.	Feast of </a:t>
            </a:r>
            <a:r>
              <a:rPr lang="en-US" sz="2800" b="0" dirty="0" err="1" smtClean="0"/>
              <a:t>Firstfruits</a:t>
            </a:r>
            <a:r>
              <a:rPr lang="en-US" sz="2800" b="0" dirty="0" smtClean="0"/>
              <a:t> = Salvation</a:t>
            </a:r>
          </a:p>
          <a:p>
            <a:r>
              <a:rPr lang="en-US" sz="2800" b="0" dirty="0" smtClean="0"/>
              <a:t>4.	Feast of Weeks = Pentecost – the coming of the Holy Spirit</a:t>
            </a:r>
          </a:p>
          <a:p>
            <a:r>
              <a:rPr lang="en-US" sz="2800" b="0" dirty="0" smtClean="0"/>
              <a:t>5.	Feast of rim = The Resurrection</a:t>
            </a:r>
          </a:p>
          <a:p>
            <a:r>
              <a:rPr lang="en-US" sz="2800" b="0" dirty="0" smtClean="0"/>
              <a:t>6.	Day of Atonement = Complete Atonement of Sins</a:t>
            </a:r>
          </a:p>
          <a:p>
            <a:r>
              <a:rPr lang="en-US" sz="2800" b="0" dirty="0" smtClean="0"/>
              <a:t>7.	Feast of Booths = The Millennial Kingdom = Thanksgiving</a:t>
            </a:r>
          </a:p>
          <a:p>
            <a:r>
              <a:rPr lang="en-US" sz="2800" b="0" dirty="0" smtClean="0"/>
              <a:t>* Holy Celebration = Eternal heaven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sz="3400" dirty="0"/>
          </a:p>
        </p:txBody>
      </p:sp>
      <p:sp>
        <p:nvSpPr>
          <p:cNvPr id="3" name="Subtitle 2"/>
          <p:cNvSpPr>
            <a:spLocks noGrp="1"/>
          </p:cNvSpPr>
          <p:nvPr>
            <p:ph idx="1"/>
          </p:nvPr>
        </p:nvSpPr>
        <p:spPr/>
        <p:txBody>
          <a:bodyPr/>
          <a:lstStyle/>
          <a:p>
            <a:r>
              <a:rPr lang="en-US" sz="3200" b="0" dirty="0" smtClean="0"/>
              <a:t>Deuteronomy </a:t>
            </a:r>
            <a:r>
              <a:rPr lang="en-US" sz="3200" b="0" dirty="0" smtClean="0"/>
              <a:t>16:16-17</a:t>
            </a:r>
            <a:br>
              <a:rPr lang="en-US" sz="3200" b="0" dirty="0" smtClean="0"/>
            </a:br>
            <a:r>
              <a:rPr lang="en-US" sz="3200" b="0" dirty="0" smtClean="0"/>
              <a:t>16 </a:t>
            </a:r>
            <a:r>
              <a:rPr lang="en-US" sz="3200" b="0" dirty="0" smtClean="0"/>
              <a:t>“Each year every man in Israel must celebrate these three festivals: the Festival of Unleavened Bread, the Festival of Harvest, and the Festival of Shelters. On each of these occasions, all men must appear before the Lord your God at the place he chooses, but they must not appear before the Lord without a gift for him. 17 All must give as they are able, according to the blessings given to them by the Lord your God.</a:t>
            </a:r>
            <a:endParaRPr lang="en-US" sz="3200" b="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400" dirty="0"/>
              <a:t>2. </a:t>
            </a:r>
            <a:r>
              <a:rPr lang="en-US" sz="3400" dirty="0" smtClean="0"/>
              <a:t>Being </a:t>
            </a:r>
            <a:r>
              <a:rPr lang="en-US" sz="3400" dirty="0"/>
              <a:t>Thankful in All Circumstances</a:t>
            </a:r>
          </a:p>
        </p:txBody>
      </p:sp>
      <p:sp>
        <p:nvSpPr>
          <p:cNvPr id="3" name="Subtitle 2"/>
          <p:cNvSpPr>
            <a:spLocks noGrp="1"/>
          </p:cNvSpPr>
          <p:nvPr>
            <p:ph idx="1"/>
          </p:nvPr>
        </p:nvSpPr>
        <p:spPr/>
        <p:txBody>
          <a:bodyPr/>
          <a:lstStyle/>
          <a:p>
            <a:r>
              <a:rPr lang="en-US" b="0" dirty="0" smtClean="0"/>
              <a:t>Ephesians 5:20</a:t>
            </a:r>
            <a:br>
              <a:rPr lang="en-US" b="0" dirty="0" smtClean="0"/>
            </a:br>
            <a:r>
              <a:rPr lang="en-US" b="0" dirty="0" smtClean="0"/>
              <a:t>And </a:t>
            </a:r>
            <a:r>
              <a:rPr lang="en-US" b="0" dirty="0" smtClean="0"/>
              <a:t>give thanks for everything to God the Father in the name of our Lord Jesus Christ.</a:t>
            </a:r>
            <a:endParaRPr lang="en-US" b="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400" dirty="0"/>
              <a:t>3. </a:t>
            </a:r>
            <a:r>
              <a:rPr lang="en-US" sz="3400" dirty="0" smtClean="0"/>
              <a:t>Living Life in </a:t>
            </a:r>
            <a:r>
              <a:rPr lang="en-US" sz="3400" dirty="0"/>
              <a:t>Jesus</a:t>
            </a:r>
          </a:p>
        </p:txBody>
      </p:sp>
      <p:sp>
        <p:nvSpPr>
          <p:cNvPr id="3" name="Subtitle 2"/>
          <p:cNvSpPr>
            <a:spLocks noGrp="1"/>
          </p:cNvSpPr>
          <p:nvPr>
            <p:ph idx="1"/>
          </p:nvPr>
        </p:nvSpPr>
        <p:spPr/>
        <p:txBody>
          <a:bodyPr/>
          <a:lstStyle/>
          <a:p>
            <a:r>
              <a:rPr lang="en-US" b="0" dirty="0" smtClean="0"/>
              <a:t>Matthew 1:21</a:t>
            </a:r>
            <a:br>
              <a:rPr lang="en-US" b="0" dirty="0" smtClean="0"/>
            </a:br>
            <a:r>
              <a:rPr lang="en-US" b="0" dirty="0" smtClean="0"/>
              <a:t>And </a:t>
            </a:r>
            <a:r>
              <a:rPr lang="en-US" b="0" dirty="0" smtClean="0"/>
              <a:t>she will have a son, and you are to name him Jesus, for he will save his people from their sins</a:t>
            </a:r>
            <a:r>
              <a:rPr lang="en-US" b="0" dirty="0" smtClean="0"/>
              <a:t>.</a:t>
            </a:r>
            <a:endParaRPr lang="en-US" b="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sz="3400" dirty="0"/>
          </a:p>
        </p:txBody>
      </p:sp>
      <p:sp>
        <p:nvSpPr>
          <p:cNvPr id="3" name="Subtitle 2"/>
          <p:cNvSpPr>
            <a:spLocks noGrp="1"/>
          </p:cNvSpPr>
          <p:nvPr>
            <p:ph idx="1"/>
          </p:nvPr>
        </p:nvSpPr>
        <p:spPr/>
        <p:txBody>
          <a:bodyPr/>
          <a:lstStyle/>
          <a:p>
            <a:r>
              <a:rPr lang="en-US" b="0" dirty="0" smtClean="0"/>
              <a:t>Titus </a:t>
            </a:r>
            <a:r>
              <a:rPr lang="en-US" b="0" dirty="0" smtClean="0"/>
              <a:t>1:3</a:t>
            </a:r>
            <a:br>
              <a:rPr lang="en-US" b="0" dirty="0" smtClean="0"/>
            </a:br>
            <a:r>
              <a:rPr lang="en-US" b="0" dirty="0" smtClean="0"/>
              <a:t>And </a:t>
            </a:r>
            <a:r>
              <a:rPr lang="en-US" b="0" dirty="0" smtClean="0"/>
              <a:t>now at just the right time he has revealed this message, which we announce to everyone. It is by the command of God our Savior that I have been entrusted with this work for him</a:t>
            </a:r>
            <a:r>
              <a:rPr lang="en-US" b="0" dirty="0" smtClean="0"/>
              <a:t>.</a:t>
            </a:r>
            <a:endParaRPr lang="en-US"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sz="3400" dirty="0"/>
          </a:p>
        </p:txBody>
      </p:sp>
      <p:sp>
        <p:nvSpPr>
          <p:cNvPr id="3" name="Subtitle 2"/>
          <p:cNvSpPr>
            <a:spLocks noGrp="1"/>
          </p:cNvSpPr>
          <p:nvPr>
            <p:ph idx="1"/>
          </p:nvPr>
        </p:nvSpPr>
        <p:spPr/>
        <p:txBody>
          <a:bodyPr/>
          <a:lstStyle/>
          <a:p>
            <a:r>
              <a:rPr lang="en-US" b="0" dirty="0" smtClean="0"/>
              <a:t>Mark </a:t>
            </a:r>
            <a:r>
              <a:rPr lang="en-US" b="0" dirty="0" smtClean="0"/>
              <a:t>1:38</a:t>
            </a:r>
            <a:br>
              <a:rPr lang="en-US" b="0" dirty="0" smtClean="0"/>
            </a:br>
            <a:r>
              <a:rPr lang="en-US" b="0" dirty="0" smtClean="0"/>
              <a:t>But </a:t>
            </a:r>
            <a:r>
              <a:rPr lang="en-US" b="0" dirty="0" smtClean="0"/>
              <a:t>Jesus replied, “We must go on to other towns as well, and I will preach to them, too. That is why I came.”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8521</TotalTime>
  <Words>38</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4_Custom Design</vt:lpstr>
      <vt:lpstr>5_Custom Design</vt:lpstr>
      <vt:lpstr>Thanksgiving</vt:lpstr>
      <vt:lpstr>1. The Feast of Tabernacle</vt:lpstr>
      <vt:lpstr>Seven Observances</vt:lpstr>
      <vt:lpstr>Slide 4</vt:lpstr>
      <vt:lpstr>2. Being Thankful in All Circumstances</vt:lpstr>
      <vt:lpstr>3. Living Life in Jesus</vt:lpstr>
      <vt:lpstr>Slide 7</vt:lpstr>
      <vt:lpstr>Slide 8</vt:lpstr>
    </vt:vector>
  </TitlesOfParts>
  <Company>CMA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Sang Won Sur</cp:lastModifiedBy>
  <cp:revision>657</cp:revision>
  <dcterms:created xsi:type="dcterms:W3CDTF">2008-09-16T01:03:40Z</dcterms:created>
  <dcterms:modified xsi:type="dcterms:W3CDTF">2012-11-18T15:35:59Z</dcterms:modified>
</cp:coreProperties>
</file>